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220" r:id="rId222"/>
    <p:sldId id="1076" r:id="rId223"/>
    <p:sldId id="1219" r:id="rId224"/>
    <p:sldId id="421" r:id="rId225"/>
    <p:sldId id="564" r:id="rId226"/>
    <p:sldId id="1042" r:id="rId227"/>
    <p:sldId id="1364" r:id="rId228"/>
    <p:sldId id="826" r:id="rId229"/>
    <p:sldId id="566" r:id="rId230"/>
    <p:sldId id="567" r:id="rId231"/>
    <p:sldId id="832" r:id="rId232"/>
    <p:sldId id="568" r:id="rId233"/>
    <p:sldId id="1211" r:id="rId234"/>
    <p:sldId id="820" r:id="rId235"/>
    <p:sldId id="821" r:id="rId236"/>
    <p:sldId id="1077" r:id="rId237"/>
    <p:sldId id="1177" r:id="rId238"/>
    <p:sldId id="1388"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1382"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77" r:id="rId593"/>
    <p:sldId id="1379" r:id="rId594"/>
    <p:sldId id="1378" r:id="rId595"/>
    <p:sldId id="1368" r:id="rId596"/>
    <p:sldId id="1369" r:id="rId597"/>
    <p:sldId id="1380" r:id="rId598"/>
    <p:sldId id="1381"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identifier.* /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37069</TotalTime>
  <Words>52358</Words>
  <Application>Microsoft Office PowerPoint</Application>
  <PresentationFormat>Widescreen</PresentationFormat>
  <Paragraphs>7177</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8400</cp:revision>
  <dcterms:created xsi:type="dcterms:W3CDTF">2015-10-09T06:09:34Z</dcterms:created>
  <dcterms:modified xsi:type="dcterms:W3CDTF">2021-06-02T09:53:31Z</dcterms:modified>
</cp:coreProperties>
</file>